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feld 20"/>
          <p:cNvSpPr txBox="1"/>
          <p:nvPr/>
        </p:nvSpPr>
        <p:spPr>
          <a:xfrm>
            <a:off x="5988048" y="6052592"/>
            <a:ext cx="2768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Control: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goat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anti-mouse 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ALEXA </a:t>
            </a:r>
            <a:r>
              <a:rPr lang="de-DE" sz="900" dirty="0" err="1">
                <a:latin typeface="Arial" panose="020B0604020202020204" pitchFamily="34" charset="0"/>
                <a:cs typeface="Arial" panose="020B0604020202020204" pitchFamily="34" charset="0"/>
              </a:rPr>
              <a:t>Flour</a:t>
            </a:r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488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(1:600)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3347864" y="3640762"/>
            <a:ext cx="570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5µg/ml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98848" y="6049495"/>
            <a:ext cx="12795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1µg/ml (#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158-2B3) 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6084168" y="3619624"/>
            <a:ext cx="6415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10µg/ml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070920"/>
            <a:ext cx="2647629" cy="1980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89" y="1638532"/>
            <a:ext cx="2647630" cy="19800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638532"/>
            <a:ext cx="2647630" cy="1980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89" y="4070920"/>
            <a:ext cx="2647630" cy="1980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628800"/>
            <a:ext cx="2647631" cy="1980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297238"/>
            <a:ext cx="573087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feld 16"/>
          <p:cNvSpPr txBox="1"/>
          <p:nvPr/>
        </p:nvSpPr>
        <p:spPr>
          <a:xfrm>
            <a:off x="567616" y="3618532"/>
            <a:ext cx="570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1µg/ml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349250" y="130968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9" name="Picture 6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2" name="Rechteck 21"/>
          <p:cNvSpPr/>
          <p:nvPr/>
        </p:nvSpPr>
        <p:spPr>
          <a:xfrm>
            <a:off x="3347864" y="4708776"/>
            <a:ext cx="25930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CD31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HDLEC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CD31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antibody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101-M92]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Conjugated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antibody: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anti-mouse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[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 </a:t>
            </a:r>
          </a:p>
          <a:p>
            <a:pPr algn="just"/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IF_LEC1402-04] </a:t>
            </a:r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feld 1"/>
          <p:cNvSpPr txBox="1">
            <a:spLocks noChangeArrowheads="1"/>
          </p:cNvSpPr>
          <p:nvPr/>
        </p:nvSpPr>
        <p:spPr bwMode="auto">
          <a:xfrm>
            <a:off x="2483768" y="893763"/>
            <a:ext cx="45440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CD31 (#WM59)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#101-M92 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LEC1402-04)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cp:lastPrinted>2014-01-30T09:23:41Z</cp:lastPrinted>
  <dcterms:created xsi:type="dcterms:W3CDTF">2014-01-30T08:05:57Z</dcterms:created>
  <dcterms:modified xsi:type="dcterms:W3CDTF">2015-03-24T14:49:13Z</dcterms:modified>
</cp:coreProperties>
</file>